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7" r:id="rId2"/>
    <p:sldId id="274" r:id="rId3"/>
    <p:sldId id="276" r:id="rId4"/>
    <p:sldId id="278" r:id="rId5"/>
    <p:sldId id="27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75985-3AE3-5AEE-09FE-FFD1F427C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325EBA-02E3-BBC3-1BF6-57752D1C0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064B59-0FB7-3A83-09B3-6206E806848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9E6AF-98B0-ADA1-C4E7-20086C6B7D7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A03C490-ED2F-8859-2FC4-E5DC885AD53F}"/>
                </a:ext>
              </a:extLst>
            </p:cNvPr>
            <p:cNvSpPr txBox="1"/>
            <p:nvPr/>
          </p:nvSpPr>
          <p:spPr>
            <a:xfrm>
              <a:off x="811850" y="2313943"/>
              <a:ext cx="75203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 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résous un problème de comparaison.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D38392C-184E-D420-412C-8C758E59E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340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hermomètre, Température, Degrés Celsius, Échelle">
            <a:extLst>
              <a:ext uri="{FF2B5EF4-FFF2-40B4-BE49-F238E27FC236}">
                <a16:creationId xmlns:a16="http://schemas.microsoft.com/office/drawing/2014/main" id="{0867ED87-6EE1-8B5E-89FB-D7334B0FDD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36432" y="1343030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411994" y="1414417"/>
            <a:ext cx="5007836" cy="49424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Est-ce qu’il fait moins de 40 degrés ?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2800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Demain, il fera 7 degrés de </a:t>
            </a:r>
            <a:r>
              <a:rPr lang="fr-FR" sz="2800" dirty="0">
                <a:effectLst/>
                <a:ea typeface="Calibri" panose="020F0502020204030204" pitchFamily="34" charset="0"/>
              </a:rPr>
              <a:t>moins.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Quelle sera alors la température ?</a:t>
            </a:r>
          </a:p>
          <a:p>
            <a:endParaRPr lang="fr-FR" sz="2800" kern="100" dirty="0">
              <a:solidFill>
                <a:srgbClr val="231F2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dirty="0">
              <a:solidFill>
                <a:srgbClr val="231F20"/>
              </a:solidFill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a typeface="Calibri" panose="020F0502020204030204" pitchFamily="34" charset="0"/>
              </a:rPr>
              <a:t>Le record de température était de 31 degrés. </a:t>
            </a:r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De combien de degrés le record a-t-il été battu ?</a:t>
            </a:r>
            <a:endParaRPr lang="fr-FR" sz="28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2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2962479" y="149255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019591" y="4973043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FE874F-4B7B-9FCF-D802-7F3A79F39106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DA67DE-5052-3C3F-9317-EBCB437C778F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CEE9BA-34EE-568B-36EF-C5B1B3BD4B7F}"/>
              </a:ext>
            </a:extLst>
          </p:cNvPr>
          <p:cNvSpPr txBox="1"/>
          <p:nvPr/>
        </p:nvSpPr>
        <p:spPr>
          <a:xfrm>
            <a:off x="4691641" y="4381983"/>
            <a:ext cx="46318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uniquement</a:t>
            </a:r>
            <a:endParaRPr lang="fr-FR" dirty="0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77A8181A-0C87-6472-15A2-044ACC6C0F2F}"/>
              </a:ext>
            </a:extLst>
          </p:cNvPr>
          <p:cNvSpPr/>
          <p:nvPr/>
        </p:nvSpPr>
        <p:spPr>
          <a:xfrm>
            <a:off x="3019591" y="287210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A605ED-40FD-3DAD-9141-5943705EC331}"/>
              </a:ext>
            </a:extLst>
          </p:cNvPr>
          <p:cNvSpPr/>
          <p:nvPr/>
        </p:nvSpPr>
        <p:spPr>
          <a:xfrm>
            <a:off x="3670110" y="447353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Est-ce qu’il fait moins de 40 degrés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15052" y="158781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80052" y="3144033"/>
            <a:ext cx="4163588" cy="4908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indique 37 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&lt; 40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Donc, la réponse est : oui, il fait moins de 40 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 descr="Thermomètre, Température, Degrés Celsius, Échelle">
            <a:extLst>
              <a:ext uri="{FF2B5EF4-FFF2-40B4-BE49-F238E27FC236}">
                <a16:creationId xmlns:a16="http://schemas.microsoft.com/office/drawing/2014/main" id="{2CF14C8B-280B-0A84-108E-E7F8E4AEE9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F5CB14C-829A-1E7B-F7FA-5BC1A56A11C9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D8C9C2-BA74-13E0-FC6D-53E7111F00C4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 descr="Thermomètre, Température, Degrés Celsius, Échelle">
            <a:extLst>
              <a:ext uri="{FF2B5EF4-FFF2-40B4-BE49-F238E27FC236}">
                <a16:creationId xmlns:a16="http://schemas.microsoft.com/office/drawing/2014/main" id="{6BA23363-FBE5-1B33-47D9-E34DA7D1E2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21" b="54352"/>
          <a:stretch/>
        </p:blipFill>
        <p:spPr bwMode="auto">
          <a:xfrm>
            <a:off x="-508646" y="838200"/>
            <a:ext cx="3675867" cy="5384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Demain, il fera 7 degrés de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moins. 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Quelle sera alors la température ?</a:t>
            </a:r>
            <a:endParaRPr kumimoji="0" lang="fr-FR" sz="32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79597" y="162760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367362" y="360483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fait 37 degrés.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– 7 = 30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température sera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30 degrés.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601BD2B4-EE75-3AE0-662F-0F3D865CA8DC}"/>
              </a:ext>
            </a:extLst>
          </p:cNvPr>
          <p:cNvGrpSpPr/>
          <p:nvPr/>
        </p:nvGrpSpPr>
        <p:grpSpPr>
          <a:xfrm rot="10800000">
            <a:off x="1498441" y="3569920"/>
            <a:ext cx="197842" cy="1057795"/>
            <a:chOff x="2490067" y="3479478"/>
            <a:chExt cx="197842" cy="1433550"/>
          </a:xfrm>
        </p:grpSpPr>
        <p:sp>
          <p:nvSpPr>
            <p:cNvPr id="18" name="Flèche : courbe vers la droite 17">
              <a:extLst>
                <a:ext uri="{FF2B5EF4-FFF2-40B4-BE49-F238E27FC236}">
                  <a16:creationId xmlns:a16="http://schemas.microsoft.com/office/drawing/2014/main" id="{094C8C55-8255-5287-E0EB-233B97422051}"/>
                </a:ext>
              </a:extLst>
            </p:cNvPr>
            <p:cNvSpPr/>
            <p:nvPr/>
          </p:nvSpPr>
          <p:spPr>
            <a:xfrm flipH="1" flipV="1">
              <a:off x="2500138" y="4663043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lèche : courbe vers la droite 18">
              <a:extLst>
                <a:ext uri="{FF2B5EF4-FFF2-40B4-BE49-F238E27FC236}">
                  <a16:creationId xmlns:a16="http://schemas.microsoft.com/office/drawing/2014/main" id="{2E38D99D-7237-DDB7-9440-518D722463DB}"/>
                </a:ext>
              </a:extLst>
            </p:cNvPr>
            <p:cNvSpPr/>
            <p:nvPr/>
          </p:nvSpPr>
          <p:spPr>
            <a:xfrm flipH="1" flipV="1">
              <a:off x="2500138" y="4447308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lèche : courbe vers la droite 19">
              <a:extLst>
                <a:ext uri="{FF2B5EF4-FFF2-40B4-BE49-F238E27FC236}">
                  <a16:creationId xmlns:a16="http://schemas.microsoft.com/office/drawing/2014/main" id="{97F9BF1A-A6BB-7E79-4E6A-8D957899AB86}"/>
                </a:ext>
              </a:extLst>
            </p:cNvPr>
            <p:cNvSpPr/>
            <p:nvPr/>
          </p:nvSpPr>
          <p:spPr>
            <a:xfrm flipH="1" flipV="1">
              <a:off x="2509044" y="4277181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lèche : courbe vers la droite 20">
              <a:extLst>
                <a:ext uri="{FF2B5EF4-FFF2-40B4-BE49-F238E27FC236}">
                  <a16:creationId xmlns:a16="http://schemas.microsoft.com/office/drawing/2014/main" id="{73BF9E88-1D27-29EF-C0E6-95E8D427D4F7}"/>
                </a:ext>
              </a:extLst>
            </p:cNvPr>
            <p:cNvSpPr/>
            <p:nvPr/>
          </p:nvSpPr>
          <p:spPr>
            <a:xfrm flipH="1" flipV="1">
              <a:off x="2509044" y="4055096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lèche : courbe vers la droite 21">
              <a:extLst>
                <a:ext uri="{FF2B5EF4-FFF2-40B4-BE49-F238E27FC236}">
                  <a16:creationId xmlns:a16="http://schemas.microsoft.com/office/drawing/2014/main" id="{0AE69D9C-C9AB-14BA-D3F0-AA9F0C75F85F}"/>
                </a:ext>
              </a:extLst>
            </p:cNvPr>
            <p:cNvSpPr/>
            <p:nvPr/>
          </p:nvSpPr>
          <p:spPr>
            <a:xfrm flipH="1" flipV="1">
              <a:off x="2490067" y="3858990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lèche : courbe vers la droite 22">
              <a:extLst>
                <a:ext uri="{FF2B5EF4-FFF2-40B4-BE49-F238E27FC236}">
                  <a16:creationId xmlns:a16="http://schemas.microsoft.com/office/drawing/2014/main" id="{F50F3F58-02A5-CAB2-6575-01CA829CF09E}"/>
                </a:ext>
              </a:extLst>
            </p:cNvPr>
            <p:cNvSpPr/>
            <p:nvPr/>
          </p:nvSpPr>
          <p:spPr>
            <a:xfrm flipH="1" flipV="1">
              <a:off x="2498973" y="3669234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lèche : courbe vers la droite 23">
              <a:extLst>
                <a:ext uri="{FF2B5EF4-FFF2-40B4-BE49-F238E27FC236}">
                  <a16:creationId xmlns:a16="http://schemas.microsoft.com/office/drawing/2014/main" id="{B23BF835-AFCC-9F00-0A43-D9747B9CEDFF}"/>
                </a:ext>
              </a:extLst>
            </p:cNvPr>
            <p:cNvSpPr/>
            <p:nvPr/>
          </p:nvSpPr>
          <p:spPr>
            <a:xfrm flipH="1" flipV="1">
              <a:off x="2517602" y="3479478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D8F2281-84ED-21BB-7BC6-C0F605E12101}"/>
              </a:ext>
            </a:extLst>
          </p:cNvPr>
          <p:cNvSpPr/>
          <p:nvPr/>
        </p:nvSpPr>
        <p:spPr>
          <a:xfrm>
            <a:off x="6340218" y="698823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B6AAB-9646-B702-A4B7-DDE8DD19C249}"/>
              </a:ext>
            </a:extLst>
          </p:cNvPr>
          <p:cNvSpPr/>
          <p:nvPr/>
        </p:nvSpPr>
        <p:spPr>
          <a:xfrm>
            <a:off x="5028128" y="698823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99503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9"/>
            <a:ext cx="3782745" cy="286316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Le record de température était de 31 degrés. 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De combien de degrés le record a-t-il été battu ?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33466" y="168056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72000" y="4532221"/>
            <a:ext cx="3907265" cy="16880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– 31 = 6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été battu de 6 degrés.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 14" descr="Thermomètre, Température, Degrés Celsius, Échelle">
            <a:extLst>
              <a:ext uri="{FF2B5EF4-FFF2-40B4-BE49-F238E27FC236}">
                <a16:creationId xmlns:a16="http://schemas.microsoft.com/office/drawing/2014/main" id="{E4AC3A6A-4007-B576-8E8D-B957F16DA5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CC6E5D-3FE3-7D08-918A-0D9861C9324D}"/>
              </a:ext>
            </a:extLst>
          </p:cNvPr>
          <p:cNvSpPr/>
          <p:nvPr/>
        </p:nvSpPr>
        <p:spPr>
          <a:xfrm>
            <a:off x="5690738" y="767943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85645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</TotalTime>
  <Words>184</Words>
  <Application>Microsoft Office PowerPoint</Application>
  <PresentationFormat>Affichage à l'écran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Thème Office</vt:lpstr>
      <vt:lpstr>Présentation PowerPoint</vt:lpstr>
      <vt:lpstr>Problème en image 2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78</cp:revision>
  <dcterms:created xsi:type="dcterms:W3CDTF">2023-02-07T14:55:57Z</dcterms:created>
  <dcterms:modified xsi:type="dcterms:W3CDTF">2025-10-24T10:30:51Z</dcterms:modified>
</cp:coreProperties>
</file>